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19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807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3999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900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575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8665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0008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647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289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118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490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654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348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641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303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90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524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838302C-FBA9-45BD-B5D1-D667ED024E7E}" type="datetimeFigureOut">
              <a:rPr lang="he-IL" smtClean="0"/>
              <a:t>י"ב/טבת/תש"פ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76A9C-1683-49C2-A1E4-72DD03FF18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483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 smtClean="0"/>
              <a:t>היחידה לקידום נוער – קצרין והגולן .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 smtClean="0"/>
          </a:p>
          <a:p>
            <a:r>
              <a:rPr lang="he-IL" dirty="0" smtClean="0"/>
              <a:t>בשיתוף : משרד החינוך , מ.מ. קצרין , מוא"ז גולן , מתנ"ס קצרין .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5301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חזון היחידה :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  <a:p>
            <a:r>
              <a:rPr lang="he-IL" sz="4000" dirty="0"/>
              <a:t>לסייע לתלמידנו לעצב את עתידם תוך שימת דגש על : ערכים, השכלה, תעסוקה וכישורי חיים, על מנת </a:t>
            </a:r>
            <a:r>
              <a:rPr lang="he-IL" sz="4000" dirty="0" smtClean="0"/>
              <a:t>להכשירם כשותפים </a:t>
            </a:r>
            <a:r>
              <a:rPr lang="he-IL" sz="4000" dirty="0"/>
              <a:t>בעלי </a:t>
            </a:r>
            <a:r>
              <a:rPr lang="he-IL" sz="4000" dirty="0" smtClean="0"/>
              <a:t>יכולת </a:t>
            </a:r>
            <a:r>
              <a:rPr lang="he-IL" sz="4000" dirty="0"/>
              <a:t>שיתרמו לבניית עתידה של מדינת ישראל.</a:t>
            </a:r>
          </a:p>
          <a:p>
            <a:endParaRPr lang="he-IL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7095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תחומי פעילות היחידה :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e-IL" dirty="0" smtClean="0"/>
              <a:t>ליווי וטיפול 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חדש ביחידה החל משנת הלימודים הנוכחית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עובדת חינוך טיפול האמונה על ליווי הנערים בכל תחומי החיים תוך מתן דגש על הקשה הכלה וסיוע כפי הנדרש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שת"פ עם כל הגורמים הרלוונטיים : כגון : מחלקת רווחה , משפחות , הורים , מבוגר משמעותי , וכד' . </a:t>
            </a:r>
            <a:endParaRPr lang="he-IL" dirty="0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e-IL" dirty="0" smtClean="0"/>
              <a:t>מיומנויות והעשרה </a:t>
            </a:r>
            <a:endParaRPr lang="he-IL" dirty="0"/>
          </a:p>
        </p:txBody>
      </p:sp>
      <p:sp>
        <p:nvSpPr>
          <p:cNvPr id="6" name="מציין מיקום טקסט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חוגים והעשרות מקצועיות כולל סיורים בתחום העניין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טיולים וסיורים לימודיים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שותפות במפעלים ארציים.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סדנאות שונות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התנדבות ותרומה לקהילה 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הכנה לשירות משמעותי בצה"ל. הכנה  וליווי בתהליך הגיוס . סיוע במידת הצורך מול גורמים בצבא . </a:t>
            </a:r>
            <a:endParaRPr lang="he-IL" dirty="0"/>
          </a:p>
        </p:txBody>
      </p:sp>
      <p:sp>
        <p:nvSpPr>
          <p:cNvPr id="7" name="מציין מיקום טקסט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he-IL" dirty="0" err="1" smtClean="0"/>
              <a:t>היל"ה</a:t>
            </a:r>
            <a:r>
              <a:rPr lang="he-IL" dirty="0" smtClean="0"/>
              <a:t> – השלמת השכלה </a:t>
            </a:r>
            <a:endParaRPr lang="he-IL" dirty="0"/>
          </a:p>
        </p:txBody>
      </p:sp>
      <p:sp>
        <p:nvSpPr>
          <p:cNvPr id="8" name="מציין מיקום טקסט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he-IL" dirty="0" smtClean="0"/>
          </a:p>
          <a:p>
            <a:r>
              <a:rPr lang="he-IL" dirty="0" smtClean="0"/>
              <a:t>מרבית נערי היחידה לומדים במסלולים של השלמת לימודים בשלוש רמות עיקריות :</a:t>
            </a:r>
          </a:p>
          <a:p>
            <a:pPr marL="342900" indent="-342900">
              <a:buAutoNum type="arabicPeriod"/>
            </a:pPr>
            <a:r>
              <a:rPr lang="he-IL" dirty="0" smtClean="0"/>
              <a:t>נערים צעירים ( גילאי 14-15 ) במסלול 10 שנ"ל .</a:t>
            </a:r>
            <a:endParaRPr lang="he-IL" dirty="0"/>
          </a:p>
          <a:p>
            <a:pPr marL="342900" indent="-342900">
              <a:buAutoNum type="arabicPeriod"/>
            </a:pPr>
            <a:r>
              <a:rPr lang="he-IL" dirty="0" smtClean="0"/>
              <a:t>נערים בגילאי 16-17 במסלול 12 שנ"ל עם אופק בגרות .</a:t>
            </a:r>
          </a:p>
          <a:p>
            <a:pPr marL="342900" indent="-342900">
              <a:buAutoNum type="arabicPeriod"/>
            </a:pPr>
            <a:r>
              <a:rPr lang="he-IL" dirty="0" smtClean="0"/>
              <a:t>נערים בגילאי  17-18 במסלול 12 שנ"ל מקוצר עם אופק בגרות .</a:t>
            </a:r>
          </a:p>
          <a:p>
            <a:pPr algn="ctr"/>
            <a:r>
              <a:rPr lang="he-IL" dirty="0" smtClean="0"/>
              <a:t>ישנה אפשרות לתעודת בגרות מלאה בהיקף של כ-25 יחידות . ( אקסטרני , כללי ) 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56569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6600" dirty="0" smtClean="0"/>
              <a:t>מבנה היחידה :</a:t>
            </a:r>
            <a:endParaRPr lang="he-IL" sz="6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שנה"ל ע"ח – </a:t>
            </a:r>
          </a:p>
          <a:p>
            <a:endParaRPr lang="he-IL" dirty="0"/>
          </a:p>
          <a:p>
            <a:r>
              <a:rPr lang="he-IL" dirty="0" smtClean="0"/>
              <a:t>בתאריך 30/9/17 – 20 תלמידים . </a:t>
            </a:r>
          </a:p>
          <a:p>
            <a:r>
              <a:rPr lang="he-IL" dirty="0" smtClean="0"/>
              <a:t>היחידה מתפקדת באופן עצמאי בתקנים מלאים.</a:t>
            </a:r>
            <a:endParaRPr lang="he-IL" dirty="0"/>
          </a:p>
          <a:p>
            <a:r>
              <a:rPr lang="he-IL" dirty="0" smtClean="0"/>
              <a:t>צפי ל- 1/1/18  כ- 35 תלמידים . </a:t>
            </a:r>
          </a:p>
          <a:p>
            <a:r>
              <a:rPr lang="he-IL" dirty="0" smtClean="0"/>
              <a:t>היחידה מתפקדת באופן מלא כולל עובדת חינוך טיפול שמתחילה לעבוד במשרה מלאה.</a:t>
            </a:r>
          </a:p>
          <a:p>
            <a:r>
              <a:rPr lang="he-IL" dirty="0" smtClean="0"/>
              <a:t>מנהלת השכלה בחצי משרה ( צפי לתוספת של רבע משרה נוספת )  </a:t>
            </a:r>
          </a:p>
          <a:p>
            <a:r>
              <a:rPr lang="he-IL" dirty="0" smtClean="0"/>
              <a:t>5 מורים – צפי לגידול של 25% במועסקים או בהיקף משרה . </a:t>
            </a:r>
          </a:p>
          <a:p>
            <a:r>
              <a:rPr lang="he-IL" dirty="0" smtClean="0"/>
              <a:t>מנהל יחידה – במשרה מלאה .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שנה"ל ע"ז : </a:t>
            </a:r>
          </a:p>
          <a:p>
            <a:endParaRPr lang="he-IL" dirty="0"/>
          </a:p>
          <a:p>
            <a:r>
              <a:rPr lang="he-IL" dirty="0" smtClean="0"/>
              <a:t>בתאריך - 30/9/16 – 8 תלמידים.</a:t>
            </a:r>
          </a:p>
          <a:p>
            <a:r>
              <a:rPr lang="he-IL" dirty="0" smtClean="0"/>
              <a:t>היחידה תפקדה כשלוחה בתקנים חסרים . </a:t>
            </a:r>
          </a:p>
          <a:p>
            <a:endParaRPr lang="he-IL" dirty="0"/>
          </a:p>
          <a:p>
            <a:r>
              <a:rPr lang="he-IL" dirty="0" smtClean="0"/>
              <a:t>בתאריך 20/6/17 – 16 תלמידים . </a:t>
            </a:r>
          </a:p>
          <a:p>
            <a:r>
              <a:rPr lang="he-IL" dirty="0" smtClean="0"/>
              <a:t>היחידה מתפקדת בצורה עצמאית תקנים מלאים למעט עובד חינוך טיפול ( התחלנו בגיוס ) .  </a:t>
            </a:r>
          </a:p>
          <a:p>
            <a:r>
              <a:rPr lang="he-IL" dirty="0" smtClean="0"/>
              <a:t>מנהלת השכלה בחצי משרה .</a:t>
            </a:r>
          </a:p>
          <a:p>
            <a:r>
              <a:rPr lang="he-IL" dirty="0" smtClean="0"/>
              <a:t>5 מורים בשליש משרה . </a:t>
            </a:r>
          </a:p>
          <a:p>
            <a:r>
              <a:rPr lang="he-IL" dirty="0" smtClean="0"/>
              <a:t>מנהל יחידה במשרה מלאה 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64431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יונים">
  <a:themeElements>
    <a:clrScheme name="יונים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יונים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יונים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337</Words>
  <Application>Microsoft Office PowerPoint</Application>
  <PresentationFormat>מותאם אישית</PresentationFormat>
  <Paragraphs>45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יונים</vt:lpstr>
      <vt:lpstr>היחידה לקידום נוער – קצרין והגולן .</vt:lpstr>
      <vt:lpstr>חזון היחידה : </vt:lpstr>
      <vt:lpstr>תחומי פעילות היחידה :</vt:lpstr>
      <vt:lpstr>מבנה היחידה 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היחידה לקידום נוער – קצרין והגולן .</dc:title>
  <dc:creator>יהושע בן עטר</dc:creator>
  <cp:lastModifiedBy>BINAA-WORKER-2</cp:lastModifiedBy>
  <cp:revision>5</cp:revision>
  <dcterms:created xsi:type="dcterms:W3CDTF">2017-10-15T06:31:10Z</dcterms:created>
  <dcterms:modified xsi:type="dcterms:W3CDTF">2020-01-09T10:44:34Z</dcterms:modified>
</cp:coreProperties>
</file>